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6caa07dd0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6caa07dd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caa07dd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6caa07d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caa07dd0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caa07dd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896808"/>
            <a:ext cx="1081625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4457271"/>
            <a:ext cx="1081625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375661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585234"/>
            <a:ext cx="5783400" cy="194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4065933"/>
            <a:ext cx="5783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536600"/>
            <a:ext cx="8368200" cy="20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3892600"/>
            <a:ext cx="83682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375661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2353267"/>
            <a:ext cx="8222100" cy="1209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68037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68037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986433"/>
            <a:ext cx="39999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986433"/>
            <a:ext cx="39999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88303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2125367"/>
            <a:ext cx="28080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00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5994004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612100"/>
            <a:ext cx="4045200" cy="200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56449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hyperlink" Target="http://sivagirish81.pythonanywhere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685810" y="874688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gerian"/>
              <a:buNone/>
            </a:pPr>
            <a:r>
              <a:rPr b="1" lang="en-US">
                <a:latin typeface="Algerian"/>
                <a:ea typeface="Algerian"/>
                <a:cs typeface="Algerian"/>
                <a:sym typeface="Algerian"/>
              </a:rPr>
              <a:t>WEB FRAMEWORKS </a:t>
            </a:r>
            <a:br>
              <a:rPr b="1" lang="en-US">
                <a:latin typeface="Algerian"/>
                <a:ea typeface="Algerian"/>
                <a:cs typeface="Algerian"/>
                <a:sym typeface="Algerian"/>
              </a:rPr>
            </a:br>
            <a:r>
              <a:rPr b="1" lang="en-US">
                <a:latin typeface="Algerian"/>
                <a:ea typeface="Algerian"/>
                <a:cs typeface="Algerian"/>
                <a:sym typeface="Algerian"/>
              </a:rPr>
              <a:t>E-CART – USING DJANGO</a:t>
            </a:r>
            <a:endParaRPr b="1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2378075" y="4308971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BY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	  	SIVA GIRISH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		        PARSHVA B JAIN</a:t>
            </a:r>
            <a:endParaRPr b="1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SCREENSHOTS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725" y="1157300"/>
            <a:ext cx="9401174" cy="56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SCREENSHOTS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875" y="1057275"/>
            <a:ext cx="9458323" cy="570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875" y="1085850"/>
            <a:ext cx="9444048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edero"/>
              <a:buNone/>
            </a:pPr>
            <a:r>
              <a:rPr b="1" lang="en-US">
                <a:latin typeface="Federo"/>
                <a:ea typeface="Federo"/>
                <a:cs typeface="Federo"/>
                <a:sym typeface="Federo"/>
              </a:rPr>
              <a:t>TAKEAWAYS</a:t>
            </a:r>
            <a:endParaRPr b="1"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95536" y="17728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LEARNT HOW TO CREATE LOGIN/LOGOUT INTERFACE USING DJANGO.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LEARNT TO UPLOAD IMAGES ONTO THE DATABASE USING IMAGEFIELD.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LEARNT HOW TO RETRIEVE DATA FROM DATABASE AND DISPLAY INTO TEMPLATES.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60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LEARNT TO CREATE A FULL FLEDGED REGISTRATION FORM FROM SCRATCH.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edero"/>
              <a:buNone/>
            </a:pPr>
            <a:r>
              <a:rPr b="1" lang="en-US">
                <a:latin typeface="Federo"/>
                <a:ea typeface="Federo"/>
                <a:cs typeface="Federo"/>
                <a:sym typeface="Federo"/>
              </a:rPr>
              <a:t>CHALLENGES</a:t>
            </a:r>
            <a:endParaRPr b="1"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467544" y="17728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●"/>
            </a:pPr>
            <a:r>
              <a:rPr lang="en-US" sz="2960"/>
              <a:t>WE WANTED TO USE SESSION CONCEPT FOR RECORDING THE USERS PRODUCT SUMMARY.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●"/>
            </a:pPr>
            <a:r>
              <a:rPr lang="en-US" sz="2960"/>
              <a:t>WE CREATED FEEDBACK FORM BUT WERE UNABLE TO DEPLOY IT ON OUR WEB APP.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●"/>
            </a:pPr>
            <a:r>
              <a:rPr lang="en-US" sz="2960"/>
              <a:t>WE WANTED TO INSERT THE IMAGE LINK INTO THE DATABASE , SINCE WE WERE UNABLE TO DO THAT WE HAD TO UPLOAD IMAGES USING IMAGEFIELD AND THEN HAD TO DISPLAY IT INSIDE RESPECTIVE TEMPLATES.</a:t>
            </a:r>
            <a:endParaRPr sz="2960"/>
          </a:p>
          <a:p>
            <a:pPr indent="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None/>
            </a:pPr>
            <a:r>
              <a:t/>
            </a:r>
            <a:endParaRPr sz="296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1600"/>
              </a:spcAft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edero"/>
              <a:buNone/>
            </a:pPr>
            <a:r>
              <a:rPr b="1" lang="en-US">
                <a:latin typeface="Federo"/>
                <a:ea typeface="Federo"/>
                <a:cs typeface="Federo"/>
                <a:sym typeface="Federo"/>
              </a:rPr>
              <a:t>CONTACT INFO</a:t>
            </a:r>
            <a:endParaRPr b="1"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NAME : PARSHVA B JAIN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USN: PES1201701336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EMAIL: pashwab255225@gmail.com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NAME: SIVA GIRISH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USN: PES1201700159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EMAIL: sivagirish81@gmail.com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edero"/>
              <a:buNone/>
            </a:pPr>
            <a:r>
              <a:rPr b="1" lang="en-US">
                <a:latin typeface="Federo"/>
                <a:ea typeface="Federo"/>
                <a:cs typeface="Federo"/>
                <a:sym typeface="Federo"/>
              </a:rPr>
              <a:t>DESCRIPTION</a:t>
            </a:r>
            <a:endParaRPr b="1"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23528" y="155679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/>
              <a:t>OUR WEBSITE BEGINS WITH A LOGIN PAGE IN CASE THE USER HAS REGISTERED.</a:t>
            </a:r>
            <a:endParaRPr/>
          </a:p>
          <a:p>
            <a:pPr indent="-342900" lvl="0" marL="34290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/>
              <a:t>THE LOGIN PAGE HAS A LINK TO SIGNUP PAGE WHERE THE USER ENTERS THE REQUIRED DETAILS AND REGISTER’S AS A USER OF OUR WEB APPLICATION.</a:t>
            </a:r>
            <a:endParaRPr/>
          </a:p>
          <a:p>
            <a:pPr indent="-342900" lvl="0" marL="34290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/>
              <a:t>THE HOME PAGE CONTAINS CATALOUGE OF VARIOUS T-SHIRTS AND THEIR  PRICE WHICH ARE RETRIEVED FROM THE DATABASE </a:t>
            </a:r>
            <a:r>
              <a:rPr lang="en-US" sz="2300"/>
              <a:t>PROVIDED BY </a:t>
            </a:r>
            <a:r>
              <a:rPr lang="en-US" sz="2300"/>
              <a:t> DJANGO (SQLITE).</a:t>
            </a:r>
            <a:endParaRPr/>
          </a:p>
          <a:p>
            <a:pPr indent="-342900" lvl="0" marL="34290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/>
              <a:t>AFTER USER HAS ADDED THE REQUIRED ITEMS IN HIS CART. UPON CLICKING PROCEED TO CHECKOUT ,HE IS ALERTED WITH THE TOTAL AMOUNT TO BE PAID AND A LIST OF ALL ITEM’S BOUGHT. 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811585" y="861864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edero"/>
              <a:buNone/>
            </a:pPr>
            <a:r>
              <a:rPr b="1" lang="en-US">
                <a:latin typeface="Federo"/>
                <a:ea typeface="Federo"/>
                <a:cs typeface="Federo"/>
                <a:sym typeface="Federo"/>
              </a:rPr>
              <a:t>LINK FOR THE WEBSITE</a:t>
            </a:r>
            <a:endParaRPr b="1"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515100" y="2978000"/>
            <a:ext cx="73023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</a:pPr>
            <a:r>
              <a:rPr b="1" lang="en-US" sz="2800">
                <a:solidFill>
                  <a:srgbClr val="0C0C0C"/>
                </a:solidFill>
                <a:latin typeface="Arial Black"/>
                <a:ea typeface="Arial Black"/>
                <a:cs typeface="Arial Black"/>
                <a:sym typeface="Arial Black"/>
              </a:rPr>
              <a:t>sivagirish81.pythonanywhere.com</a:t>
            </a:r>
            <a:endParaRPr b="1" sz="2800">
              <a:solidFill>
                <a:srgbClr val="0C0C0C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</a:pPr>
            <a:r>
              <a:t/>
            </a:r>
            <a:endParaRPr b="1" sz="2800">
              <a:solidFill>
                <a:srgbClr val="0C0C0C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</a:pPr>
            <a:r>
              <a:rPr b="1" lang="en-US" sz="2800" u="sng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4"/>
              </a:rPr>
              <a:t>GO TO WEBSITE</a:t>
            </a:r>
            <a:endParaRPr b="1" sz="2800">
              <a:solidFill>
                <a:srgbClr val="0C0C0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Federo"/>
              <a:buNone/>
            </a:pPr>
            <a:r>
              <a:rPr b="1" lang="en-US" sz="3959">
                <a:latin typeface="Federo"/>
                <a:ea typeface="Federo"/>
                <a:cs typeface="Federo"/>
                <a:sym typeface="Federo"/>
              </a:rPr>
              <a:t>CONTRIBUTION OF TEAM MEMBERS</a:t>
            </a:r>
            <a:endParaRPr b="1" sz="3959"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●"/>
            </a:pPr>
            <a:r>
              <a:rPr lang="en-US" sz="2240"/>
              <a:t>PARSHVA B JAIN: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○"/>
            </a:pPr>
            <a:r>
              <a:rPr lang="en-US" sz="1960"/>
              <a:t>Created the login form.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○"/>
            </a:pPr>
            <a:r>
              <a:rPr lang="en-US" sz="1960"/>
              <a:t>The Database for the login form.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○"/>
            </a:pPr>
            <a:r>
              <a:rPr lang="en-US" sz="1960"/>
              <a:t>CSS for the login form.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○"/>
            </a:pPr>
            <a:r>
              <a:rPr lang="en-US" sz="1960"/>
              <a:t>Feedback Form</a:t>
            </a:r>
            <a:endParaRPr/>
          </a:p>
          <a:p>
            <a:pPr indent="-16129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●"/>
            </a:pPr>
            <a:r>
              <a:rPr lang="en-US" sz="2240"/>
              <a:t>SIVA GIRISH: </a:t>
            </a:r>
            <a:endParaRPr sz="2240"/>
          </a:p>
          <a:p>
            <a:pPr indent="-35306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60"/>
              <a:buChar char="●"/>
            </a:pPr>
            <a:r>
              <a:rPr lang="en-US" sz="1960"/>
              <a:t> Designed the Cart Page of the website.</a:t>
            </a:r>
            <a:endParaRPr sz="1960"/>
          </a:p>
          <a:p>
            <a:pPr indent="-35306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60"/>
              <a:buChar char="●"/>
            </a:pPr>
            <a:r>
              <a:rPr lang="en-US" sz="1960"/>
              <a:t> Designed the database for the cart page.</a:t>
            </a:r>
            <a:endParaRPr sz="1960"/>
          </a:p>
          <a:p>
            <a:pPr indent="-35306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60"/>
              <a:buChar char="●"/>
            </a:pPr>
            <a:r>
              <a:rPr lang="en-US" sz="1960"/>
              <a:t> Designed the backend functionality to read from the database and display    on the website.</a:t>
            </a:r>
            <a:endParaRPr sz="1960"/>
          </a:p>
          <a:p>
            <a:pPr indent="-35306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60"/>
              <a:buChar char="●"/>
            </a:pPr>
            <a:r>
              <a:rPr lang="en-US" sz="1960"/>
              <a:t>Designed the Registration Form.</a:t>
            </a:r>
            <a:endParaRPr sz="1960"/>
          </a:p>
          <a:p>
            <a:pPr indent="0" lvl="0" marL="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None/>
            </a:pPr>
            <a:r>
              <a:rPr lang="en-US" sz="1960"/>
              <a:t>WE DEPLOYED THE WEBSITE TOGETHER ON PYTHONANYWHERE.</a:t>
            </a:r>
            <a:endParaRPr sz="1960"/>
          </a:p>
          <a:p>
            <a:pPr indent="0" lvl="1" marL="45720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lang="en-US" sz="1960"/>
              <a:t> </a:t>
            </a:r>
            <a:endParaRPr sz="1960"/>
          </a:p>
          <a:p>
            <a:pPr indent="-161290" lvl="1" marL="742950" rtl="0" algn="l">
              <a:lnSpc>
                <a:spcPct val="80000"/>
              </a:lnSpc>
              <a:spcBef>
                <a:spcPts val="392"/>
              </a:spcBef>
              <a:spcAft>
                <a:spcPts val="160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edero"/>
              <a:buNone/>
            </a:pPr>
            <a:r>
              <a:rPr b="1" lang="en-US">
                <a:latin typeface="Federo"/>
                <a:ea typeface="Federo"/>
                <a:cs typeface="Federo"/>
                <a:sym typeface="Federo"/>
              </a:rPr>
              <a:t>SCREENSHOTS</a:t>
            </a:r>
            <a:endParaRPr b="1"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00" y="1168505"/>
            <a:ext cx="9586925" cy="539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edero"/>
              <a:buNone/>
            </a:pPr>
            <a:r>
              <a:rPr b="1" lang="en-US">
                <a:latin typeface="Federo"/>
                <a:ea typeface="Federo"/>
                <a:cs typeface="Federo"/>
                <a:sym typeface="Federo"/>
              </a:rPr>
              <a:t>SCREENSHOTS</a:t>
            </a:r>
            <a:endParaRPr b="1"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0" y="991400"/>
            <a:ext cx="9058277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edero"/>
              <a:buNone/>
            </a:pPr>
            <a:r>
              <a:rPr b="1" lang="en-US">
                <a:latin typeface="Federo"/>
                <a:ea typeface="Federo"/>
                <a:cs typeface="Federo"/>
                <a:sym typeface="Federo"/>
              </a:rPr>
              <a:t>SCREENSHOTS</a:t>
            </a:r>
            <a:endParaRPr b="1"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71575"/>
            <a:ext cx="9144000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edero"/>
              <a:buNone/>
            </a:pPr>
            <a:r>
              <a:rPr b="1" lang="en-US">
                <a:latin typeface="Federo"/>
                <a:ea typeface="Federo"/>
                <a:cs typeface="Federo"/>
                <a:sym typeface="Federo"/>
              </a:rPr>
              <a:t>SCREENSHOTS</a:t>
            </a:r>
            <a:endParaRPr b="1"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0" y="1914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5725" y="1185875"/>
            <a:ext cx="9415450" cy="542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edero"/>
              <a:buNone/>
            </a:pPr>
            <a:r>
              <a:rPr b="1" lang="en-US">
                <a:latin typeface="Federo"/>
                <a:ea typeface="Federo"/>
                <a:cs typeface="Federo"/>
                <a:sym typeface="Federo"/>
              </a:rPr>
              <a:t>SCREENSHOTS</a:t>
            </a:r>
            <a:endParaRPr b="1"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5725" y="1228725"/>
            <a:ext cx="9472598" cy="554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